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4648"/>
  </p:normalViewPr>
  <p:slideViewPr>
    <p:cSldViewPr snapToGrid="0" snapToObjects="1">
      <p:cViewPr varScale="1">
        <p:scale>
          <a:sx n="162" d="100"/>
          <a:sy n="162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0518415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2105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986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4576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0581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7944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269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059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4750737"/>
            <a:ext cx="9144000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216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38316781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9226"/>
            <a:ext cx="1971675" cy="431992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9226"/>
            <a:ext cx="5800725" cy="4319924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9100473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6654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9349288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78588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8779982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94880593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6071508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51405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1020833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</p:spPr>
        <p:txBody>
          <a:bodyPr tIns="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8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7287254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5/28/17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lt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744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825038" y="3853166"/>
            <a:ext cx="7543800" cy="8572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>
                <a:solidFill>
                  <a:schemeClr val="accent1"/>
                </a:solidFill>
              </a:rPr>
              <a:t>Team: </a:t>
            </a:r>
            <a:r>
              <a:rPr lang="en" dirty="0" err="1"/>
              <a:t>Oana</a:t>
            </a:r>
            <a:r>
              <a:rPr lang="en" dirty="0"/>
              <a:t> GIRJAN, </a:t>
            </a:r>
            <a:r>
              <a:rPr lang="en" dirty="0" err="1"/>
              <a:t>Ionut</a:t>
            </a:r>
            <a:r>
              <a:rPr lang="en" dirty="0"/>
              <a:t> STAN, Gheorghe MOSTEORU, </a:t>
            </a:r>
            <a:r>
              <a:rPr lang="en" dirty="0" err="1"/>
              <a:t>Cristi</a:t>
            </a:r>
            <a:r>
              <a:rPr lang="en" dirty="0"/>
              <a:t> BACA, </a:t>
            </a:r>
            <a:r>
              <a:rPr lang="en" dirty="0" err="1"/>
              <a:t>Vasile</a:t>
            </a:r>
            <a:r>
              <a:rPr lang="en" dirty="0"/>
              <a:t> MADINCEA, Daniel CIOATA</a:t>
            </a:r>
          </a:p>
        </p:txBody>
      </p:sp>
      <p:sp>
        <p:nvSpPr>
          <p:cNvPr id="5" name="Rectangle 4"/>
          <p:cNvSpPr/>
          <p:nvPr/>
        </p:nvSpPr>
        <p:spPr>
          <a:xfrm>
            <a:off x="825038" y="3216166"/>
            <a:ext cx="7543800" cy="1570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36"/>
          <a:stretch/>
        </p:blipFill>
        <p:spPr>
          <a:xfrm>
            <a:off x="2813543" y="0"/>
            <a:ext cx="3559849" cy="27362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210" y="2788109"/>
            <a:ext cx="2932360" cy="8212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461473" y="1742089"/>
            <a:ext cx="8520600" cy="275584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00050" indent="-285750">
              <a:lnSpc>
                <a:spcPct val="100000"/>
              </a:lnSpc>
              <a:spcAft>
                <a:spcPts val="1400"/>
              </a:spcAft>
              <a:buClr>
                <a:srgbClr val="666666"/>
              </a:buClr>
              <a:buFont typeface="Arial" charset="0"/>
              <a:buChar char="•"/>
            </a:pPr>
            <a:r>
              <a:rPr lang="en" dirty="0" smtClean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found </a:t>
            </a:r>
            <a:r>
              <a:rPr lang="en" dirty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 lost pet wondering around and did not know how to help it find its </a:t>
            </a:r>
            <a:r>
              <a:rPr lang="en" dirty="0" smtClean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family?</a:t>
            </a:r>
            <a:endParaRPr lang="en-US" dirty="0" smtClean="0">
              <a:solidFill>
                <a:schemeClr val="tx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00050" indent="-285750">
              <a:lnSpc>
                <a:spcPct val="100000"/>
              </a:lnSpc>
              <a:spcAft>
                <a:spcPts val="1400"/>
              </a:spcAft>
              <a:buClr>
                <a:srgbClr val="666666"/>
              </a:buClr>
              <a:buFont typeface="Arial" charset="0"/>
              <a:buChar char="•"/>
            </a:pPr>
            <a:r>
              <a:rPr lang="en" dirty="0" smtClean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passed </a:t>
            </a:r>
            <a:r>
              <a:rPr lang="en" dirty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by a location only to find out later about the show taking place </a:t>
            </a:r>
            <a:r>
              <a:rPr lang="en" dirty="0" smtClean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inside?</a:t>
            </a:r>
            <a:endParaRPr lang="en-US" dirty="0" smtClean="0">
              <a:solidFill>
                <a:schemeClr val="tx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00050" indent="-285750">
              <a:lnSpc>
                <a:spcPct val="100000"/>
              </a:lnSpc>
              <a:spcAft>
                <a:spcPts val="1400"/>
              </a:spcAft>
              <a:buClr>
                <a:srgbClr val="666666"/>
              </a:buClr>
              <a:buFont typeface="Arial" charset="0"/>
              <a:buChar char="•"/>
            </a:pPr>
            <a:r>
              <a:rPr lang="en" dirty="0" smtClean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visited </a:t>
            </a:r>
            <a:r>
              <a:rPr lang="en" dirty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 new town only to miss the best steak </a:t>
            </a:r>
            <a:r>
              <a:rPr lang="en" dirty="0" smtClean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around?</a:t>
            </a:r>
            <a:endParaRPr lang="en-US" dirty="0" smtClean="0">
              <a:solidFill>
                <a:schemeClr val="tx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00050" indent="-285750">
              <a:lnSpc>
                <a:spcPct val="100000"/>
              </a:lnSpc>
              <a:spcAft>
                <a:spcPts val="1400"/>
              </a:spcAft>
              <a:buClr>
                <a:srgbClr val="666666"/>
              </a:buClr>
              <a:buFont typeface="Arial" charset="0"/>
              <a:buChar char="•"/>
            </a:pPr>
            <a:r>
              <a:rPr lang="en" dirty="0" smtClean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found </a:t>
            </a:r>
            <a:r>
              <a:rPr lang="en" dirty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you out in a dangerous situation being frustrated not knowing about it </a:t>
            </a:r>
            <a:r>
              <a:rPr lang="en" dirty="0" smtClean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earlier?</a:t>
            </a:r>
            <a:endParaRPr lang="en-US" dirty="0" smtClean="0">
              <a:solidFill>
                <a:schemeClr val="tx1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00050" indent="-285750">
              <a:lnSpc>
                <a:spcPct val="100000"/>
              </a:lnSpc>
              <a:spcAft>
                <a:spcPts val="1400"/>
              </a:spcAft>
              <a:buClr>
                <a:srgbClr val="666666"/>
              </a:buClr>
              <a:buFont typeface="Arial" charset="0"/>
              <a:buChar char="•"/>
            </a:pPr>
            <a:r>
              <a:rPr lang="en" b="1" dirty="0" smtClean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wanted </a:t>
            </a:r>
            <a:r>
              <a:rPr lang="en" b="1" dirty="0">
                <a:solidFill>
                  <a:schemeClr val="tx1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to notify the community about all these?</a:t>
            </a:r>
          </a:p>
          <a:p>
            <a:pPr>
              <a:buFont typeface="Arial" charset="0"/>
              <a:buChar char="•"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947" y="155194"/>
            <a:ext cx="1044763" cy="10447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774" y="522090"/>
            <a:ext cx="1703292" cy="47703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46035" y="814458"/>
            <a:ext cx="6453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Have you ever </a:t>
            </a:r>
            <a:r>
              <a:rPr lang="is-IS" sz="1800" dirty="0" smtClean="0"/>
              <a:t>…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1666"/>
              <a:buFont typeface="Arial"/>
              <a:buNone/>
            </a:pPr>
            <a:endParaRPr sz="1200" dirty="0">
              <a:solidFill>
                <a:srgbClr val="57555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29" y="3176750"/>
            <a:ext cx="1993088" cy="55819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00100" y="1273140"/>
            <a:ext cx="7543800" cy="1570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148" y="1081528"/>
            <a:ext cx="2168501" cy="21685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01" y="254998"/>
            <a:ext cx="2371749" cy="42164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051" y="261283"/>
            <a:ext cx="2368213" cy="42101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1666"/>
              <a:buFont typeface="Arial"/>
              <a:buNone/>
            </a:pPr>
            <a:endParaRPr sz="1200" dirty="0">
              <a:solidFill>
                <a:srgbClr val="57555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" name="Rectangle 11"/>
          <p:cNvSpPr/>
          <p:nvPr/>
        </p:nvSpPr>
        <p:spPr>
          <a:xfrm>
            <a:off x="800100" y="1273140"/>
            <a:ext cx="7543800" cy="1570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05" y="261282"/>
            <a:ext cx="2368213" cy="42101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723" y="261282"/>
            <a:ext cx="2368214" cy="42101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29" y="3176750"/>
            <a:ext cx="1993088" cy="55819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148" y="1081528"/>
            <a:ext cx="2168501" cy="216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3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1666"/>
              <a:buFont typeface="Arial"/>
              <a:buNone/>
            </a:pPr>
            <a:endParaRPr sz="1200" dirty="0">
              <a:solidFill>
                <a:srgbClr val="57555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" name="Rectangle 11"/>
          <p:cNvSpPr/>
          <p:nvPr/>
        </p:nvSpPr>
        <p:spPr>
          <a:xfrm>
            <a:off x="800100" y="1273140"/>
            <a:ext cx="7543800" cy="1570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029" y="3176750"/>
            <a:ext cx="1993088" cy="55819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148" y="1081528"/>
            <a:ext cx="2168501" cy="216850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37" y="261282"/>
            <a:ext cx="2373540" cy="42196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824" y="261282"/>
            <a:ext cx="2371355" cy="42157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736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25038" y="3216166"/>
            <a:ext cx="7543800" cy="1570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245933" y="4128383"/>
            <a:ext cx="4379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/>
                </a:solidFill>
              </a:rPr>
              <a:t>by HACK</a:t>
            </a:r>
            <a:r>
              <a:rPr lang="en-US" sz="3600" dirty="0" smtClean="0">
                <a:solidFill>
                  <a:schemeClr val="accent2"/>
                </a:solidFill>
              </a:rPr>
              <a:t>A</a:t>
            </a:r>
            <a:r>
              <a:rPr lang="en-US" sz="2000" dirty="0" smtClean="0">
                <a:solidFill>
                  <a:schemeClr val="accent1"/>
                </a:solidFill>
              </a:rPr>
              <a:t>BIT</a:t>
            </a:r>
            <a:endParaRPr lang="en-US" sz="2000" dirty="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086" y="61592"/>
            <a:ext cx="5439103" cy="461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880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25038" y="3216166"/>
            <a:ext cx="7543800" cy="1570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36"/>
          <a:stretch/>
        </p:blipFill>
        <p:spPr>
          <a:xfrm>
            <a:off x="2608163" y="158856"/>
            <a:ext cx="3977550" cy="3057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721" y="3246916"/>
            <a:ext cx="3276433" cy="91761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45933" y="4128383"/>
            <a:ext cx="4379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/>
                </a:solidFill>
              </a:rPr>
              <a:t>by HACK</a:t>
            </a:r>
            <a:r>
              <a:rPr lang="en-US" sz="3600" dirty="0" smtClean="0">
                <a:solidFill>
                  <a:schemeClr val="accent2"/>
                </a:solidFill>
              </a:rPr>
              <a:t>A</a:t>
            </a:r>
            <a:r>
              <a:rPr lang="en-US" sz="2000" dirty="0" smtClean="0">
                <a:solidFill>
                  <a:schemeClr val="accent1"/>
                </a:solidFill>
              </a:rPr>
              <a:t>BIT</a:t>
            </a:r>
            <a:endParaRPr 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Custom 3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009BC6"/>
      </a:accent1>
      <a:accent2>
        <a:srgbClr val="FE530B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114</TotalTime>
  <Words>97</Words>
  <Application>Microsoft Macintosh PowerPoint</Application>
  <PresentationFormat>On-screen Show (16:9)</PresentationFormat>
  <Paragraphs>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 Light</vt:lpstr>
      <vt:lpstr>Source Sans Pro</vt:lpstr>
      <vt:lpstr>Arial</vt:lpstr>
      <vt:lpstr>Calibri</vt:lpstr>
      <vt:lpstr>Open Sans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7</cp:revision>
  <dcterms:modified xsi:type="dcterms:W3CDTF">2017-05-28T12:57:51Z</dcterms:modified>
</cp:coreProperties>
</file>